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5" r:id="rId10"/>
    <p:sldId id="263" r:id="rId11"/>
    <p:sldId id="264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9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A15EF3-73B1-48E6-90AB-3907EB11C45F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F37EAB-2387-4040-885A-3AC3899132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261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4FB032B-F18E-407E-A93D-94F007D33F88}" type="datetimeFigureOut">
              <a:rPr lang="ru-RU" smtClean="0"/>
              <a:t>25.09.2015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6156885-F8CF-4D06-B6FE-AD812FB5392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i="1" dirty="0" smtClean="0"/>
              <a:t>Как всё начиналось!</a:t>
            </a:r>
            <a:endParaRPr lang="ru-RU" i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Многофункциональный Центр Ельниковского муниципального района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742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Реконструкция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852935"/>
            <a:ext cx="3890392" cy="2836545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852936"/>
            <a:ext cx="3898776" cy="2808312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ru-RU" dirty="0" smtClean="0"/>
              <a:t>ДО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после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48644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Предстояло много </a:t>
            </a:r>
            <a:r>
              <a:rPr lang="ru-RU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работы...</a:t>
            </a:r>
            <a:endParaRPr lang="ru-RU" i="1" dirty="0">
              <a:solidFill>
                <a:schemeClr val="bg2">
                  <a:lumMod val="25000"/>
                </a:schemeClr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Главный вход</a:t>
            </a:r>
            <a:endParaRPr lang="ru-RU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35" b="9835"/>
          <a:stretch>
            <a:fillRect/>
          </a:stretch>
        </p:blipFill>
        <p:spPr>
          <a:xfrm>
            <a:off x="1560576" y="116632"/>
            <a:ext cx="7583424" cy="4452320"/>
          </a:xfrm>
        </p:spPr>
      </p:pic>
    </p:spTree>
    <p:extLst>
      <p:ext uri="{BB962C8B-B14F-4D97-AF65-F5344CB8AC3E}">
        <p14:creationId xmlns:p14="http://schemas.microsoft.com/office/powerpoint/2010/main" val="30414332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i="1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Сколько было потрачено сил, сколько </a:t>
            </a:r>
            <a:r>
              <a:rPr lang="ru-RU" i="1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труда. </a:t>
            </a:r>
            <a:r>
              <a:rPr lang="ru-RU" i="1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Но это того </a:t>
            </a:r>
            <a:r>
              <a:rPr lang="ru-RU" i="1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стоило - </a:t>
            </a:r>
            <a:r>
              <a:rPr lang="ru-RU" i="1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на сегодняшний день наше здание самое лучшее в </a:t>
            </a:r>
            <a:r>
              <a:rPr lang="ru-RU" i="1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районе!</a:t>
            </a:r>
            <a:endParaRPr lang="ru-RU" i="1" dirty="0"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Новое лицо</a:t>
            </a:r>
            <a:endParaRPr lang="ru-RU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" r="3317"/>
          <a:stretch>
            <a:fillRect/>
          </a:stretch>
        </p:blipFill>
        <p:spPr>
          <a:xfrm>
            <a:off x="1560576" y="116632"/>
            <a:ext cx="7583424" cy="4452320"/>
          </a:xfrm>
        </p:spPr>
      </p:pic>
    </p:spTree>
    <p:extLst>
      <p:ext uri="{BB962C8B-B14F-4D97-AF65-F5344CB8AC3E}">
        <p14:creationId xmlns:p14="http://schemas.microsoft.com/office/powerpoint/2010/main" val="8698810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Официальный сайт</a:t>
            </a:r>
            <a:endParaRPr lang="ru-RU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95536" y="1628800"/>
            <a:ext cx="1874168" cy="4343400"/>
          </a:xfrm>
        </p:spPr>
        <p:txBody>
          <a:bodyPr/>
          <a:lstStyle/>
          <a:p>
            <a:r>
              <a:rPr lang="ru-RU" i="1" dirty="0" smtClean="0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Здесь  вы можете узнать всю интересующую вас информацию</a:t>
            </a:r>
            <a:r>
              <a:rPr lang="ru-RU" i="1" dirty="0" smtClean="0"/>
              <a:t>.</a:t>
            </a:r>
            <a:endParaRPr lang="ru-RU" i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1772816"/>
            <a:ext cx="6400800" cy="4176464"/>
          </a:xfrm>
        </p:spPr>
      </p:pic>
    </p:spTree>
    <p:extLst>
      <p:ext uri="{BB962C8B-B14F-4D97-AF65-F5344CB8AC3E}">
        <p14:creationId xmlns:p14="http://schemas.microsoft.com/office/powerpoint/2010/main" val="29336578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Здесь вы можете увидеть последние новости и нововведения нашего многофункционального центра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57" y="1600200"/>
            <a:ext cx="7785635" cy="4495800"/>
          </a:xfrm>
        </p:spPr>
      </p:pic>
    </p:spTree>
    <p:extLst>
      <p:ext uri="{BB962C8B-B14F-4D97-AF65-F5344CB8AC3E}">
        <p14:creationId xmlns:p14="http://schemas.microsoft.com/office/powerpoint/2010/main" val="35209591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Для информирования граждан была привлечена местная редакция</a:t>
            </a:r>
            <a:endParaRPr lang="ru-RU" sz="36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65" y="1628800"/>
            <a:ext cx="3009135" cy="424847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628800"/>
            <a:ext cx="2949253" cy="4320480"/>
          </a:xfrm>
        </p:spPr>
      </p:pic>
      <p:sp>
        <p:nvSpPr>
          <p:cNvPr id="7" name="TextBox 6"/>
          <p:cNvSpPr txBox="1"/>
          <p:nvPr/>
        </p:nvSpPr>
        <p:spPr>
          <a:xfrm>
            <a:off x="3635896" y="1772814"/>
            <a:ext cx="20162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Статьи, </a:t>
            </a:r>
            <a:r>
              <a:rPr lang="ru-RU" sz="1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опубликованные в газете «</a:t>
            </a:r>
            <a:r>
              <a:rPr lang="ru-RU" sz="16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Ельниковская</a:t>
            </a:r>
            <a:r>
              <a:rPr lang="ru-RU" sz="1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трибуна» увеличили посещаемость.</a:t>
            </a:r>
            <a:endParaRPr lang="ru-RU" sz="1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82536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1600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Batang" pitchFamily="18" charset="-127"/>
              </a:rPr>
              <a:t>Зал ожидания оснащен стендами для информирования граждан в сфере государственных и муниципальных  </a:t>
            </a:r>
            <a:r>
              <a:rPr lang="ru-RU" sz="1600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Batang" pitchFamily="18" charset="-127"/>
              </a:rPr>
              <a:t>услуг, столами, удобными стульями. Ожидание бывает приятным)))</a:t>
            </a:r>
            <a:endParaRPr lang="ru-RU" sz="1600" i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Batang" pitchFamily="18" charset="-127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Зал ожидания</a:t>
            </a:r>
            <a:endParaRPr lang="ru-RU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" r="3317"/>
          <a:stretch>
            <a:fillRect/>
          </a:stretch>
        </p:blipFill>
        <p:spPr>
          <a:xfrm>
            <a:off x="1560576" y="116632"/>
            <a:ext cx="7583424" cy="4452320"/>
          </a:xfrm>
        </p:spPr>
      </p:pic>
    </p:spTree>
    <p:extLst>
      <p:ext uri="{BB962C8B-B14F-4D97-AF65-F5344CB8AC3E}">
        <p14:creationId xmlns:p14="http://schemas.microsoft.com/office/powerpoint/2010/main" val="15744310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Сектор информирования</a:t>
            </a:r>
            <a:endParaRPr lang="ru-RU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00808"/>
            <a:ext cx="3890392" cy="338437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7" y="1700808"/>
            <a:ext cx="4033495" cy="3384375"/>
          </a:xfrm>
        </p:spPr>
      </p:pic>
      <p:sp>
        <p:nvSpPr>
          <p:cNvPr id="3" name="TextBox 2"/>
          <p:cNvSpPr txBox="1"/>
          <p:nvPr/>
        </p:nvSpPr>
        <p:spPr>
          <a:xfrm>
            <a:off x="683567" y="5250224"/>
            <a:ext cx="7704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Во время ожидания посетитель может посмотреть весь спектр услуг нашего МФЦ</a:t>
            </a:r>
            <a:endParaRPr lang="ru-RU" i="1" dirty="0">
              <a:solidFill>
                <a:schemeClr val="accent2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79233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Batang" pitchFamily="18" charset="-127"/>
              </a:rPr>
              <a:t>Пока родители занимаются оформлением документов, дети с удовольствием играют.</a:t>
            </a:r>
            <a:endParaRPr lang="ru-RU" i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Batang" pitchFamily="18" charset="-127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Детский уголок</a:t>
            </a:r>
            <a:endParaRPr lang="ru-RU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" r="331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673312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tang" pitchFamily="18" charset="-127"/>
                <a:ea typeface="Batang" pitchFamily="18" charset="-127"/>
              </a:rPr>
              <a:t>Мы всячески облагораживаем и обустраиваем наше помещение для более комфортного и быстрого получения услуг.</a:t>
            </a:r>
            <a:endParaRPr lang="ru-RU" sz="2000" b="1" i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772816"/>
            <a:ext cx="3886200" cy="381642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772816"/>
            <a:ext cx="4070452" cy="2664296"/>
          </a:xfrm>
        </p:spPr>
      </p:pic>
      <p:sp>
        <p:nvSpPr>
          <p:cNvPr id="3" name="TextBox 2"/>
          <p:cNvSpPr txBox="1"/>
          <p:nvPr/>
        </p:nvSpPr>
        <p:spPr>
          <a:xfrm>
            <a:off x="4860033" y="4941168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Для удобства посетителей у нас установлен платежный терминал. </a:t>
            </a:r>
            <a:endParaRPr lang="ru-RU" i="1" dirty="0">
              <a:solidFill>
                <a:schemeClr val="accent2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2571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Сектор приема заявителей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56792"/>
            <a:ext cx="3994493" cy="266429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556792"/>
            <a:ext cx="3984826" cy="2657848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293096"/>
            <a:ext cx="4009354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100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688"/>
            <a:ext cx="9144000" cy="5551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2699792" y="0"/>
            <a:ext cx="41478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i="1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Мы вас ждем!!!</a:t>
            </a:r>
            <a:endParaRPr lang="ru-RU" sz="4800" i="1" dirty="0"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13430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260</TotalTime>
  <Words>166</Words>
  <Application>Microsoft Office PowerPoint</Application>
  <PresentationFormat>Экран (4:3)</PresentationFormat>
  <Paragraphs>24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Обычная</vt:lpstr>
      <vt:lpstr>Многофункциональный Центр Ельниковского муниципального района</vt:lpstr>
      <vt:lpstr>Реконструкция </vt:lpstr>
      <vt:lpstr>Главный вход</vt:lpstr>
      <vt:lpstr>Новое лицо</vt:lpstr>
      <vt:lpstr>Официальный сайт</vt:lpstr>
      <vt:lpstr>Здесь вы можете увидеть последние новости и нововведения нашего многофункционального центра </vt:lpstr>
      <vt:lpstr>Для информирования граждан была привлечена местная редакция</vt:lpstr>
      <vt:lpstr>Зал ожидания</vt:lpstr>
      <vt:lpstr>Сектор информирования</vt:lpstr>
      <vt:lpstr>Детский уголок</vt:lpstr>
      <vt:lpstr>Мы всячески облагораживаем и обустраиваем наше помещение для более комфортного и быстрого получения услуг.</vt:lpstr>
      <vt:lpstr>Сектор приема заявителей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Многофункциональный Центр Ельниковского муниципального района</dc:title>
  <dc:creator>1</dc:creator>
  <cp:lastModifiedBy>1</cp:lastModifiedBy>
  <cp:revision>21</cp:revision>
  <dcterms:created xsi:type="dcterms:W3CDTF">2015-09-24T09:46:11Z</dcterms:created>
  <dcterms:modified xsi:type="dcterms:W3CDTF">2015-09-25T05:53:24Z</dcterms:modified>
</cp:coreProperties>
</file>