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759E-2"/>
          <c:y val="5.6956868245720313E-2"/>
          <c:w val="0.88008788813223426"/>
          <c:h val="0.84807570106368602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2021</c:v>
                </c:pt>
                <c:pt idx="1">
                  <c:v>2022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2021</c:v>
                </c:pt>
                <c:pt idx="1">
                  <c:v>2022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2021</c:v>
                </c:pt>
                <c:pt idx="1">
                  <c:v>2022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83793024"/>
        <c:axId val="83833984"/>
      </c:barChart>
      <c:catAx>
        <c:axId val="83793024"/>
        <c:scaling>
          <c:orientation val="minMax"/>
        </c:scaling>
        <c:axPos val="b"/>
        <c:majorTickMark val="none"/>
        <c:tickLblPos val="nextTo"/>
        <c:crossAx val="83833984"/>
        <c:crosses val="autoZero"/>
        <c:auto val="1"/>
        <c:lblAlgn val="ctr"/>
        <c:lblOffset val="100"/>
      </c:catAx>
      <c:valAx>
        <c:axId val="83833984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83793024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2022</c:v>
                </c:pt>
              </c:strCache>
            </c:strRef>
          </c:tx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6232.6</c:v>
                </c:pt>
                <c:pt idx="1">
                  <c:v>33526.400000000001</c:v>
                </c:pt>
                <c:pt idx="2">
                  <c:v>236290.8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2453</c:v>
                </c:pt>
                <c:pt idx="1">
                  <c:v>28789.4</c:v>
                </c:pt>
                <c:pt idx="2">
                  <c:v>181645</c:v>
                </c:pt>
              </c:numCache>
            </c:numRef>
          </c:val>
        </c:ser>
        <c:axId val="53202944"/>
        <c:axId val="53204480"/>
      </c:barChart>
      <c:catAx>
        <c:axId val="53202944"/>
        <c:scaling>
          <c:orientation val="minMax"/>
        </c:scaling>
        <c:axPos val="b"/>
        <c:tickLblPos val="nextTo"/>
        <c:crossAx val="53204480"/>
        <c:crosses val="autoZero"/>
        <c:auto val="1"/>
        <c:lblAlgn val="ctr"/>
        <c:lblOffset val="100"/>
      </c:catAx>
      <c:valAx>
        <c:axId val="53204480"/>
        <c:scaling>
          <c:orientation val="minMax"/>
        </c:scaling>
        <c:axPos val="l"/>
        <c:majorGridlines/>
        <c:numFmt formatCode="#,##0.0" sourceLinked="1"/>
        <c:tickLblPos val="nextTo"/>
        <c:crossAx val="53202944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17174.099999999959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695"/>
          <c:y val="5.4349477015522132E-2"/>
          <c:w val="0.32043983488848032"/>
          <c:h val="0.92055898445091144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66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17914.099999999991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55233920"/>
        <c:axId val="54944896"/>
        <c:axId val="0"/>
      </c:bar3DChart>
      <c:catAx>
        <c:axId val="55233920"/>
        <c:scaling>
          <c:orientation val="minMax"/>
        </c:scaling>
        <c:axPos val="b"/>
        <c:numFmt formatCode="General" sourceLinked="0"/>
        <c:majorTickMark val="none"/>
        <c:tickLblPos val="nextTo"/>
        <c:crossAx val="54944896"/>
        <c:crosses val="autoZero"/>
        <c:auto val="1"/>
        <c:lblAlgn val="ctr"/>
        <c:lblOffset val="100"/>
      </c:catAx>
      <c:valAx>
        <c:axId val="5494489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55233920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511"/>
          <c:y val="1.4752776496064261E-2"/>
          <c:w val="0.66346980374048248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01.01.2021,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54966528"/>
        <c:axId val="55508992"/>
        <c:axId val="0"/>
      </c:bar3DChart>
      <c:catAx>
        <c:axId val="54966528"/>
        <c:scaling>
          <c:orientation val="minMax"/>
        </c:scaling>
        <c:axPos val="b"/>
        <c:majorTickMark val="none"/>
        <c:tickLblPos val="nextTo"/>
        <c:crossAx val="55508992"/>
        <c:crosses val="autoZero"/>
        <c:auto val="1"/>
        <c:lblAlgn val="ctr"/>
        <c:lblOffset val="100"/>
      </c:catAx>
      <c:valAx>
        <c:axId val="55508992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5496652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2022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18E-3"/>
                  <c:y val="-3.7275444736074873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723"/>
          <c:y val="0.21848656846347442"/>
          <c:w val="0.31566938007889167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139"/>
          <c:h val="0.6988212837031783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66341.5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27961.5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5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82625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717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4717</c:v>
                </c:pt>
                <c:pt idx="1">
                  <c:v>3995.3</c:v>
                </c:pt>
              </c:numCache>
            </c:numRef>
          </c:val>
        </c:ser>
        <c:dLbls>
          <c:showVal val="1"/>
        </c:dLbls>
        <c:gapWidth val="75"/>
        <c:shape val="box"/>
        <c:axId val="58082048"/>
        <c:axId val="58083584"/>
        <c:axId val="0"/>
      </c:bar3DChart>
      <c:catAx>
        <c:axId val="5808204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58083584"/>
        <c:crosses val="autoZero"/>
        <c:auto val="1"/>
        <c:lblAlgn val="ctr"/>
        <c:lblOffset val="100"/>
      </c:catAx>
      <c:valAx>
        <c:axId val="58083584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5808204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095"/>
          <c:h val="0.69792141150983722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46"/>
          <c:y val="2.5527134411965996E-2"/>
          <c:w val="0.43415542094492132"/>
          <c:h val="0.88187514983714943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59236736"/>
        <c:axId val="59238272"/>
        <c:axId val="0"/>
      </c:bar3DChart>
      <c:catAx>
        <c:axId val="59236736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9238272"/>
        <c:crosses val="autoZero"/>
        <c:auto val="1"/>
        <c:lblAlgn val="ctr"/>
        <c:lblOffset val="50"/>
      </c:catAx>
      <c:valAx>
        <c:axId val="59238272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59236736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45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2022год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15.03.2023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проекту 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2022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2022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276049,8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274401,9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1647,9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272206,6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276049,8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101,4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35557,1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39759,0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236742,9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236290,8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278342,1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274401,9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98,6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-6135,5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1647,9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6135,5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1647,9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2022 г по сравнению с данными 2021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2022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35557,1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39759,0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29499,4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33526,4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114,9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2771,0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3326,7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120,1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47,3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1041,0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865,3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83,1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905,0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891,1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6057,7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6232,6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714,5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789,2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110,5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5099,2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5147,5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168,7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124,7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(2022г)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66816,9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66816,9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77488,6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77488,6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88442,1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88083,4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236649,5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236290,8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2022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37361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35739,7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2937,5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2899,2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20277,4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19398,7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180059,6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179080,8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7913,9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278342,1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274401,9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37361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35739,7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-1621,3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1578,6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1499,1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18454,3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-979,1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-456,6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10440,2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10435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2937,5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2899,2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1519,2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20277,4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19398,7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-878,7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16024,4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15186,3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15186,3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180059,6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179080,8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20419,9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20419,9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143495,4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143461,4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13217,6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12353,9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-863,7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-70,3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21357,3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21357,3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4859,9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4859,9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7913,9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395,4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3516,1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5230</TotalTime>
  <Words>2680</Words>
  <Application>Microsoft Office PowerPoint</Application>
  <PresentationFormat>Экран (4:3)</PresentationFormat>
  <Paragraphs>671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481</cp:revision>
  <cp:lastPrinted>2017-03-15T11:37:31Z</cp:lastPrinted>
  <dcterms:modified xsi:type="dcterms:W3CDTF">2023-03-15T12:56:18Z</dcterms:modified>
</cp:coreProperties>
</file>